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9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52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4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02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8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8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5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35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13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7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3E2F1-281F-4598-8B82-F27EED32DAAF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1D50F-450B-4D3D-B591-38F6A88BD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7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313042"/>
            <a:ext cx="4298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Elephant" panose="02020904090505020303" pitchFamily="18" charset="0"/>
              </a:rPr>
              <a:t>Year 4 </a:t>
            </a:r>
            <a:endParaRPr lang="en-GB" sz="2000" dirty="0">
              <a:solidFill>
                <a:schemeClr val="bg1"/>
              </a:solidFill>
              <a:latin typeface="Elephant" panose="02020904090505020303" pitchFamily="18" charset="0"/>
            </a:endParaRPr>
          </a:p>
          <a:p>
            <a:pPr algn="ctr"/>
            <a:r>
              <a:rPr lang="en-GB" sz="2000" b="1">
                <a:solidFill>
                  <a:schemeClr val="bg1"/>
                </a:solidFill>
                <a:latin typeface="Elephant" panose="02020904090505020303" pitchFamily="18" charset="0"/>
              </a:rPr>
              <a:t>Spring Term 2020</a:t>
            </a:r>
            <a:endParaRPr lang="en-GB" sz="2000" dirty="0">
              <a:solidFill>
                <a:schemeClr val="bg1"/>
              </a:solidFill>
              <a:latin typeface="Elephant" panose="02020904090505020303" pitchFamily="18" charset="0"/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Elephant" panose="02020904090505020303" pitchFamily="18" charset="0"/>
              </a:rPr>
              <a:t>‘ </a:t>
            </a:r>
            <a:r>
              <a:rPr lang="en-GB" sz="2000" b="1" dirty="0" err="1">
                <a:solidFill>
                  <a:schemeClr val="bg1"/>
                </a:solidFill>
                <a:latin typeface="Elephant" panose="02020904090505020303" pitchFamily="18" charset="0"/>
              </a:rPr>
              <a:t>Stoneage</a:t>
            </a:r>
            <a:r>
              <a:rPr lang="en-GB" sz="2000" b="1" dirty="0">
                <a:solidFill>
                  <a:schemeClr val="bg1"/>
                </a:solidFill>
                <a:latin typeface="Elephant" panose="02020904090505020303" pitchFamily="18" charset="0"/>
              </a:rPr>
              <a:t> …Yabba </a:t>
            </a:r>
            <a:r>
              <a:rPr lang="en-GB" sz="2000" b="1" dirty="0" err="1">
                <a:solidFill>
                  <a:schemeClr val="bg1"/>
                </a:solidFill>
                <a:latin typeface="Elephant" panose="02020904090505020303" pitchFamily="18" charset="0"/>
              </a:rPr>
              <a:t>Dabba</a:t>
            </a:r>
            <a:r>
              <a:rPr lang="en-GB" sz="2000" b="1" dirty="0">
                <a:solidFill>
                  <a:schemeClr val="bg1"/>
                </a:solidFill>
                <a:latin typeface="Elephant" panose="02020904090505020303" pitchFamily="18" charset="0"/>
              </a:rPr>
              <a:t> Doo!’ ’</a:t>
            </a:r>
            <a:endParaRPr lang="en-GB" sz="20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8250" y="313042"/>
            <a:ext cx="348615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God’s children we will be learning about: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in communion with each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in the local Christian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Celebrating growth to new life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0905" y="1418253"/>
            <a:ext cx="283845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food technologists we will be…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our cooking skills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0633" y="4074275"/>
            <a:ext cx="3458747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historians we will be learning about…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Stone, Bronze and Iron Ages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our early ancestors adapted and learnt new skills in order to survive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649" y="1313873"/>
            <a:ext cx="4538662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writers we will be learning about…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Persuasive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text Iron Man by Ted Hughes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the effectiveness of own and others’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love of reading during our whole school book week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13850" y="2631550"/>
            <a:ext cx="360045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athletes we will be learning to…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our swimming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in orienteering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technique in dance/gymnastics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4626" y="3459569"/>
            <a:ext cx="4138613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computer technologists we will be…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out how to be safe on the internet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information pages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0575" y="2468035"/>
            <a:ext cx="393382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musicians we will be…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Studying the musical elements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Appraising and performing Blackbird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682" y="3497970"/>
            <a:ext cx="401955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mathematicians we will be studying…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four operations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 and perpendicular lines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Symmetry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 and perimeter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tables!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Investigations</a:t>
            </a: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2" t="24803" r="30672" b="21948"/>
          <a:stretch>
            <a:fillRect/>
          </a:stretch>
        </p:blipFill>
        <p:spPr bwMode="auto">
          <a:xfrm>
            <a:off x="69649" y="42300"/>
            <a:ext cx="625810" cy="6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24626" y="4898481"/>
            <a:ext cx="4518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our Stone Age Day!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13</a:t>
            </a:r>
            <a:r>
              <a:rPr lang="en-GB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79095" y="5972822"/>
            <a:ext cx="28384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artists we will be…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cave paintings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clay pots</a:t>
            </a:r>
          </a:p>
        </p:txBody>
      </p:sp>
      <p:sp>
        <p:nvSpPr>
          <p:cNvPr id="2" name="Cloud 1"/>
          <p:cNvSpPr/>
          <p:nvPr/>
        </p:nvSpPr>
        <p:spPr>
          <a:xfrm>
            <a:off x="7849380" y="4629677"/>
            <a:ext cx="4037820" cy="1260480"/>
          </a:xfrm>
          <a:prstGeom prst="clou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13D81865-33E4-48F2-979C-46A0F25BCE1A}"/>
              </a:ext>
            </a:extLst>
          </p:cNvPr>
          <p:cNvSpPr/>
          <p:nvPr/>
        </p:nvSpPr>
        <p:spPr>
          <a:xfrm>
            <a:off x="4228628" y="159870"/>
            <a:ext cx="2576773" cy="1349136"/>
          </a:xfrm>
          <a:prstGeom prst="clou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723072-4E7B-4639-9929-D17AE4CE4F17}"/>
              </a:ext>
            </a:extLst>
          </p:cNvPr>
          <p:cNvSpPr/>
          <p:nvPr/>
        </p:nvSpPr>
        <p:spPr>
          <a:xfrm>
            <a:off x="4473500" y="421442"/>
            <a:ext cx="20143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to Mod Pizza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4DS 28</a:t>
            </a:r>
            <a:r>
              <a:rPr lang="en-GB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 4</a:t>
            </a:r>
            <a:r>
              <a:rPr lang="en-GB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58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227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Elephant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liam.daley</dc:creator>
  <cp:lastModifiedBy>JBrabin@STJP.st-josephs-upminster.net</cp:lastModifiedBy>
  <cp:revision>59</cp:revision>
  <cp:lastPrinted>2018-08-29T08:58:00Z</cp:lastPrinted>
  <dcterms:created xsi:type="dcterms:W3CDTF">2014-07-22T12:41:45Z</dcterms:created>
  <dcterms:modified xsi:type="dcterms:W3CDTF">2019-12-10T12:00:58Z</dcterms:modified>
</cp:coreProperties>
</file>